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52FD7-76EF-4EBF-8807-5A08A9C8E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8D8C1-1062-49B2-BB56-D9F8E5DA6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ORIGINAL VERSION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We the people of the United States , in order to form a more perfect union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Modern version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The citizens of the United States desire to create a more efficient government</a:t>
            </a:r>
          </a:p>
        </p:txBody>
      </p:sp>
      <p:pic>
        <p:nvPicPr>
          <p:cNvPr id="10" name="Picture 10" descr="American &lt;strong&gt;Government&lt;/strong&gt; and Politics - The Collaborator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2278472"/>
            <a:ext cx="3857887" cy="27819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20278" y="1638300"/>
            <a:ext cx="2743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/>
              <a:t>PREAMBLE ACTIVITY PART 3- EXAMPLE</a:t>
            </a:r>
          </a:p>
        </p:txBody>
      </p:sp>
    </p:spTree>
    <p:extLst>
      <p:ext uri="{BB962C8B-B14F-4D97-AF65-F5344CB8AC3E}">
        <p14:creationId xmlns:p14="http://schemas.microsoft.com/office/powerpoint/2010/main" val="4262868419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Rockwell</vt:lpstr>
      <vt:lpstr>Wingdings</vt:lpstr>
      <vt:lpstr>Atlas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Powers, Christina L.</dc:creator>
  <cp:lastModifiedBy>Powers, Christina L.</cp:lastModifiedBy>
  <cp:revision>2</cp:revision>
  <dcterms:modified xsi:type="dcterms:W3CDTF">2017-08-25T12:17:30Z</dcterms:modified>
</cp:coreProperties>
</file>